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468" r:id="rId2"/>
    <p:sldId id="505" r:id="rId3"/>
    <p:sldId id="334" r:id="rId4"/>
    <p:sldId id="444" r:id="rId5"/>
    <p:sldId id="473" r:id="rId6"/>
    <p:sldId id="485" r:id="rId7"/>
    <p:sldId id="456" r:id="rId8"/>
    <p:sldId id="455" r:id="rId9"/>
    <p:sldId id="457" r:id="rId10"/>
    <p:sldId id="458" r:id="rId11"/>
    <p:sldId id="459" r:id="rId12"/>
    <p:sldId id="460" r:id="rId13"/>
    <p:sldId id="461" r:id="rId14"/>
    <p:sldId id="463" r:id="rId15"/>
    <p:sldId id="462" r:id="rId16"/>
    <p:sldId id="465" r:id="rId17"/>
    <p:sldId id="464" r:id="rId18"/>
    <p:sldId id="466" r:id="rId19"/>
    <p:sldId id="435" r:id="rId20"/>
    <p:sldId id="427" r:id="rId21"/>
    <p:sldId id="504" r:id="rId22"/>
    <p:sldId id="428" r:id="rId23"/>
    <p:sldId id="429" r:id="rId24"/>
    <p:sldId id="430" r:id="rId25"/>
    <p:sldId id="436" r:id="rId26"/>
    <p:sldId id="437" r:id="rId27"/>
    <p:sldId id="438" r:id="rId28"/>
    <p:sldId id="443" r:id="rId29"/>
    <p:sldId id="422" r:id="rId30"/>
    <p:sldId id="440" r:id="rId31"/>
    <p:sldId id="489" r:id="rId32"/>
    <p:sldId id="491" r:id="rId33"/>
    <p:sldId id="490" r:id="rId34"/>
    <p:sldId id="432" r:id="rId35"/>
    <p:sldId id="441" r:id="rId36"/>
    <p:sldId id="476" r:id="rId37"/>
    <p:sldId id="451" r:id="rId38"/>
    <p:sldId id="494" r:id="rId39"/>
    <p:sldId id="499" r:id="rId40"/>
    <p:sldId id="495" r:id="rId41"/>
    <p:sldId id="500" r:id="rId42"/>
    <p:sldId id="496" r:id="rId43"/>
    <p:sldId id="498" r:id="rId44"/>
    <p:sldId id="501" r:id="rId45"/>
    <p:sldId id="477" r:id="rId46"/>
    <p:sldId id="497" r:id="rId47"/>
    <p:sldId id="502" r:id="rId48"/>
    <p:sldId id="492" r:id="rId49"/>
    <p:sldId id="493" r:id="rId50"/>
    <p:sldId id="503" r:id="rId51"/>
    <p:sldId id="431" r:id="rId52"/>
    <p:sldId id="469" r:id="rId53"/>
    <p:sldId id="470" r:id="rId54"/>
    <p:sldId id="471" r:id="rId55"/>
    <p:sldId id="442" r:id="rId56"/>
    <p:sldId id="481" r:id="rId57"/>
    <p:sldId id="474" r:id="rId58"/>
    <p:sldId id="488" r:id="rId59"/>
    <p:sldId id="478" r:id="rId60"/>
    <p:sldId id="479" r:id="rId61"/>
    <p:sldId id="486" r:id="rId62"/>
    <p:sldId id="487" r:id="rId63"/>
    <p:sldId id="420" r:id="rId64"/>
    <p:sldId id="446" r:id="rId65"/>
    <p:sldId id="482" r:id="rId66"/>
    <p:sldId id="449" r:id="rId67"/>
    <p:sldId id="483" r:id="rId68"/>
    <p:sldId id="447" r:id="rId69"/>
    <p:sldId id="448" r:id="rId70"/>
    <p:sldId id="450" r:id="rId71"/>
    <p:sldId id="403" r:id="rId72"/>
    <p:sldId id="472" r:id="rId73"/>
    <p:sldId id="380" r:id="rId74"/>
    <p:sldId id="419" r:id="rId75"/>
    <p:sldId id="484" r:id="rId7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7" autoAdjust="0"/>
  </p:normalViewPr>
  <p:slideViewPr>
    <p:cSldViewPr>
      <p:cViewPr>
        <p:scale>
          <a:sx n="100" d="100"/>
          <a:sy n="100" d="100"/>
        </p:scale>
        <p:origin x="75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60"/>
          <a:stretch/>
        </p:blipFill>
        <p:spPr bwMode="auto">
          <a:xfrm>
            <a:off x="-27051" y="-171400"/>
            <a:ext cx="1224610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0" cy="15591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ear3-16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5-3-2015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5-3-2015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1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3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</a:t>
            </a:r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27687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67037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</a:t>
            </a:r>
            <a:r>
              <a:rPr lang="en-US" dirty="0" smtClean="0"/>
              <a:t>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</a:t>
            </a:r>
            <a:r>
              <a:rPr lang="en-US" dirty="0" smtClean="0"/>
              <a:t>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</a:t>
            </a:r>
            <a:r>
              <a:rPr lang="en-US" dirty="0" smtClean="0"/>
              <a:t>necessary</a:t>
            </a:r>
            <a:br>
              <a:rPr lang="en-US" dirty="0" smtClean="0"/>
            </a:br>
            <a:r>
              <a:rPr lang="en-US" dirty="0" smtClean="0"/>
              <a:t>A</a:t>
            </a:r>
            <a:r>
              <a:rPr lang="en-US" dirty="0" smtClean="0"/>
              <a:t>lways </a:t>
            </a:r>
            <a:r>
              <a:rPr lang="en-US" dirty="0" smtClean="0"/>
              <a:t>on hand to provide an </a:t>
            </a:r>
            <a:r>
              <a:rPr lang="en-US" dirty="0" smtClean="0"/>
              <a:t>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A</a:t>
            </a:r>
            <a:r>
              <a:rPr lang="en-US" dirty="0" smtClean="0"/>
              <a:t>voids </a:t>
            </a:r>
            <a:r>
              <a:rPr lang="en-US" dirty="0" smtClean="0"/>
              <a:t>fine-grained finger </a:t>
            </a:r>
            <a:r>
              <a:rPr lang="en-US" dirty="0" smtClean="0"/>
              <a:t>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</a:t>
            </a:r>
            <a:r>
              <a:rPr lang="en-US" dirty="0" smtClean="0"/>
              <a:t>Lollipop</a:t>
            </a:r>
          </a:p>
          <a:p>
            <a:pPr lvl="1"/>
            <a:r>
              <a:rPr lang="en-US" dirty="0" smtClean="0"/>
              <a:t>Unified experience between different manufacturers</a:t>
            </a:r>
            <a:endParaRPr lang="en-US" dirty="0" smtClean="0"/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</a:t>
            </a:r>
            <a:r>
              <a:rPr lang="en-US" dirty="0" smtClean="0"/>
              <a:t>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  <a:endParaRPr lang="en-US" dirty="0" smtClean="0"/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</a:t>
            </a:r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</a:t>
            </a:r>
            <a:r>
              <a:rPr lang="en-US" dirty="0" smtClean="0"/>
              <a:t>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wearable</a:t>
            </a:r>
          </a:p>
          <a:p>
            <a:pPr lvl="0"/>
            <a:r>
              <a:rPr lang="en-US" altLang="en-US" dirty="0"/>
              <a:t>Bundled 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Included in the mobile’s </a:t>
            </a:r>
            <a:r>
              <a:rPr lang="en-US" dirty="0" err="1" smtClean="0"/>
              <a:t>build.gralde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Included in the wear’s manifest:</a:t>
            </a:r>
            <a:br>
              <a:rPr lang="en-US" dirty="0" smtClean="0"/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b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000" r="74254" b="1720"/>
          <a:stretch/>
        </p:blipFill>
        <p:spPr>
          <a:xfrm>
            <a:off x="3837425" y="2680176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</a:t>
            </a:r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23440"/>
            <a:ext cx="60960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ows 95 on Android Wea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442692"/>
            <a:ext cx="3048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</a:t>
            </a:r>
            <a:r>
              <a:rPr lang="en-US" dirty="0" smtClean="0"/>
              <a:t>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</a:t>
            </a:r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8118" y="190563"/>
            <a:ext cx="3452538" cy="1117106"/>
            <a:chOff x="1127448" y="2276872"/>
            <a:chExt cx="10160880" cy="32876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276872"/>
              <a:ext cx="3257600" cy="32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4670376"/>
              <a:ext cx="10160880" cy="8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33680</TotalTime>
  <Words>711</Words>
  <Application>Microsoft Office PowerPoint</Application>
  <PresentationFormat>Widescreen</PresentationFormat>
  <Paragraphs>223</Paragraphs>
  <Slides>75</Slides>
  <Notes>14</Notes>
  <HiddenSlides>4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PowerPoint Presentation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Useful stuff</vt:lpstr>
      <vt:lpstr>Added value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374</cp:revision>
  <dcterms:created xsi:type="dcterms:W3CDTF">2012-01-27T11:16:21Z</dcterms:created>
  <dcterms:modified xsi:type="dcterms:W3CDTF">2015-03-08T11:31:09Z</dcterms:modified>
</cp:coreProperties>
</file>